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89CC-5393-8995-B64D-CA7C680C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8A67E-87DA-5B4F-65FE-7970ADE2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DF82A-B1BA-8981-9F40-7FF1539A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19425-7855-6327-0128-C3AB06CE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82F39-7D78-3F6F-74A7-F67755D3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8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6542-47F6-815D-57E3-D88F2A3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2B112-8B7C-FA12-909A-0C1493C74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D1DE-CFD8-E1BC-AB2E-48D37984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B6F3-1F92-C0AE-F2FE-0DFB1CE9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8A3A5-422C-1965-C80A-C0225C68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3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4A021-443B-D587-52FF-E6F10B0E9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2474B-F8D0-9CE9-A7E3-71ACBBC15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5CAD-705C-83CF-DDA0-34DEFA81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086D8-F40B-156C-A6B0-AB8FED69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36F3E-8F69-C74E-9407-9F7A7DBA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02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962C-0B9F-DEB7-18A5-E4D0AB2D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B8DB-EF7F-52E6-1944-E342E6537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C6782-BAE6-BB68-4F66-889CA504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5C528-E3A4-3AF0-01FE-7218D7F6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A834D-BA6F-E718-EE59-4F6CA311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29E7-1F05-0C53-02DD-7757361C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9BAF-C49A-C9EC-12B1-9500FA19C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EA7D-0103-679A-B0FA-938CBF25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7B7EA-190D-DA5F-7086-6D928E46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A115-C5B2-8884-7611-C28A1EB8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35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2711-CE2E-56A4-77E1-9881539E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8FB5-5A1D-AD61-1AC9-33E31AFCF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9526-4B1D-5364-23EA-A65AB7631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915EC-997F-5203-2EDA-26BD313F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0723-745F-0D7A-432F-48077C74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8CB58-39C6-C26A-A5F4-3AD78C16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17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7D3F-DB25-A5BB-6079-2B993E5F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4FAAD-CC4B-24ED-C9EC-AFC9C0B1B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0ABF-307A-F57A-6755-DE85F239B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E5524-5D18-3281-3E36-CE7CFAA40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D39C6-6887-D45E-D81E-03475917B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37DDF-7FCC-0D52-E50B-CE5B5EDD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627B2-1A73-F04F-BF7C-24F10EDF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B779D-FE25-83E7-A729-AADB9285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5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1730-329C-1FBA-620E-BA66101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00123-B8A2-4D44-3865-22E683DB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40F3C-63DF-77E2-3978-7B42CD60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14C2D-C110-2430-9F5C-C4EAD5A2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37FB8-EE4E-F112-3EC6-69FD5A41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C0AD9-CE50-65D4-EEE0-14D59F13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2872-92C4-6098-FE50-B1109B76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75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7633-6584-00D0-D6EB-EF3320F4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2CB3-C433-ACA9-99C2-226F3BC0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CA27B-35A6-DE4F-C837-8BD0EE017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D4BE8-16A8-00E1-6A40-824D6041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9FA3B-7E14-4C56-AF60-93B2579F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3C778-7C07-1490-DFD6-1DE24A8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52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5D51-597D-4DB7-FBA2-E4C18E0A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544F0-FE74-DB8E-D548-D68A71FB8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11FF7-6C25-5098-3436-C21D10BB3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511F4-7A45-667B-7638-74A0FAD2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53B2F-7D51-86A3-80F1-AF36B907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A33EF-918F-5EB4-3D1D-6EF77D54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95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C86BE-A037-8A22-F739-45354DBB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54517-84D8-B37C-8185-7BFCF813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29533-96E8-FCBB-8722-CFA4203C6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D9108-7DED-446B-8AA7-0E64AED865B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BBD7D-5F85-1FC4-F735-0AE19CB24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2D23-DB5A-16F5-417B-1326671D4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B97D-571B-49D5-AC14-FD1F38252A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4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BEA1-8E9B-9AB9-65D2-74CC3AF7E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1A915-2ECA-41DF-2FEB-288E4596F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9303A-A086-DC3E-B5B9-F22BE98F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63" y="-49948"/>
            <a:ext cx="12530163" cy="69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2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25609-FA44-FC8F-0F62-D6130FA2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57150"/>
            <a:ext cx="12268200" cy="69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E8DD6-D1C6-0187-83C9-D30DEA4E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-63500"/>
            <a:ext cx="12407900" cy="70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BA94A-5CB1-76DB-B4EC-417C8370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57150"/>
            <a:ext cx="12363450" cy="69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DBABB-88B8-BDBB-E678-D145702B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63500"/>
            <a:ext cx="12312650" cy="69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7110-6ADF-39CE-027E-8E36E882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-50800"/>
            <a:ext cx="12325350" cy="69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5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3FE66-C4E3-102D-C836-63401789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139700"/>
            <a:ext cx="12344400" cy="7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352B2-E76F-3A4A-9602-BC5ABEE2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-31750"/>
            <a:ext cx="1229995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227B2-F60E-1444-2860-07048DA8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0"/>
            <a:ext cx="121920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41080-2CEE-54D9-82CC-CFACB636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50"/>
            <a:ext cx="121920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37AB3-1491-3AFE-BFBD-8F91D142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114300"/>
            <a:ext cx="12623800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0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5E058-B1BF-ABEA-188D-C623A529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49" y="-55232"/>
            <a:ext cx="12434749" cy="6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9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5AF0D-DD51-D8C0-1E40-CF590571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4" y="-43015"/>
            <a:ext cx="12652956" cy="69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25F88-5203-95D8-CD76-9836FEDA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651" y="-57150"/>
            <a:ext cx="12625221" cy="69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0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06180-0D51-A48D-6985-80D21A0A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67" y="6350"/>
            <a:ext cx="12442934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9B405-08B7-45F2-6190-88B64C05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9050"/>
            <a:ext cx="12466072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34365-D9B0-56A4-4984-FC135E96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27" y="-44450"/>
            <a:ext cx="12402027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09ED7-29CD-A1A9-F5C2-C6310C20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47625"/>
            <a:ext cx="1229995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0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8B539-C5EC-88E2-C7B7-98FB9370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-28575"/>
            <a:ext cx="12344400" cy="69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2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sreshta dumpala</dc:creator>
  <cp:lastModifiedBy>sreshta dumpala</cp:lastModifiedBy>
  <cp:revision>1</cp:revision>
  <dcterms:created xsi:type="dcterms:W3CDTF">2025-08-16T09:12:59Z</dcterms:created>
  <dcterms:modified xsi:type="dcterms:W3CDTF">2025-08-16T09:14:49Z</dcterms:modified>
</cp:coreProperties>
</file>